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358-D2BF-465B-B3FD-A484FDA2A408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CF06-C4D6-47E4-8530-8FEA7C6238A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261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D1358-D2BF-465B-B3FD-A484FDA2A408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CF06-C4D6-47E4-8530-8FEA7C6238A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282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4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0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0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07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3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8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l">
              <a:buNone/>
            </a:pPr>
            <a:r>
              <a:rPr lang="es-PE" sz="4000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¿Quiénes somos?</a:t>
            </a:r>
            <a:endParaRPr lang="es-PE" sz="40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l">
              <a:buNone/>
            </a:pPr>
            <a:r>
              <a:rPr lang="es-PE" sz="4000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¿Quiénes somos?</a:t>
            </a:r>
            <a:endParaRPr lang="es-PE" sz="40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PE" smtClean="0">
                <a:solidFill>
                  <a:schemeClr val="bg1"/>
                </a:solidFill>
              </a:rPr>
              <a:t>EQUIPO PROFESIONAL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2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0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3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2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9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28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Presentación en pantalla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¿Quiénes somos?</vt:lpstr>
      <vt:lpstr>¿Quiénes somos?</vt:lpstr>
      <vt:lpstr>EQUIPO PROFESIONAL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Ronald Contreras Leiva</dc:creator>
  <cp:lastModifiedBy>Ronald Contreras Leiva</cp:lastModifiedBy>
  <cp:revision>1</cp:revision>
  <dcterms:created xsi:type="dcterms:W3CDTF">2020-06-15T08:39:21Z</dcterms:created>
  <dcterms:modified xsi:type="dcterms:W3CDTF">2020-06-15T08:39:21Z</dcterms:modified>
</cp:coreProperties>
</file>