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notesMasterIdLst>
    <p:notesMasterId r:id="rId17"/>
  </p:notesMasterIdLst>
  <p:handoutMasterIdLst>
    <p:handoutMasterId r:id="rId18"/>
  </p:handoutMasterIdLst>
  <p:sldIdLst>
    <p:sldId id="257" r:id="rId2"/>
    <p:sldId id="256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</p:sldIdLst>
  <p:sldSz cx="9144000" cy="6858000" type="screen4x3"/>
  <p:notesSz cx="6858000" cy="9144000"/>
  <p:defaultTextStyle>
    <a:defPPr>
      <a:defRPr lang="es-P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63056"/>
    <a:srgbClr val="003870"/>
    <a:srgbClr val="0033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8761" autoAdjust="0"/>
  </p:normalViewPr>
  <p:slideViewPr>
    <p:cSldViewPr>
      <p:cViewPr varScale="1">
        <p:scale>
          <a:sx n="65" d="100"/>
          <a:sy n="65" d="100"/>
        </p:scale>
        <p:origin x="-1518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PE"/>
          </a:p>
        </p:txBody>
      </p:sp>
      <p:sp>
        <p:nvSpPr>
          <p:cNvPr id="3" name="2 Marcador de fecha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A791950-1113-42B7-B7C1-8C8D038FB5C1}" type="datetimeFigureOut">
              <a:rPr lang="es-PE" smtClean="0"/>
              <a:t>24/05/2020</a:t>
            </a:fld>
            <a:endParaRPr lang="es-PE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PE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EC64000-E712-475D-A20D-AAC5F7858308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4237208480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PE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84FE0E9-6A46-41E5-9697-00BD76BF5C34}" type="datetimeFigureOut">
              <a:rPr lang="es-PE" smtClean="0"/>
              <a:t>24/05/2020</a:t>
            </a:fld>
            <a:endParaRPr lang="es-PE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PE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PE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293DBE5-601E-4E32-B5FF-D39D4C883B40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967633292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93DBE5-601E-4E32-B5FF-D39D4C883B40}" type="slidenum">
              <a:rPr lang="es-PE" smtClean="0"/>
              <a:t>2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3979127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905000"/>
            <a:ext cx="7543800" cy="2593975"/>
          </a:xfrm>
        </p:spPr>
        <p:txBody>
          <a:bodyPr anchor="b"/>
          <a:lstStyle>
            <a:lvl1pPr>
              <a:defRPr sz="6600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4572000"/>
            <a:ext cx="6461760" cy="10668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9CB273-D57E-4614-BD29-7A18B31F184E}" type="datetimeFigureOut">
              <a:rPr lang="es-PE" smtClean="0"/>
              <a:t>24/05/2020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41069C-CD59-4DC3-AA14-67370E9B4781}" type="slidenum">
              <a:rPr lang="es-PE" smtClean="0"/>
              <a:t>‹Nº›</a:t>
            </a:fld>
            <a:endParaRPr lang="es-PE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9CB273-D57E-4614-BD29-7A18B31F184E}" type="datetimeFigureOut">
              <a:rPr lang="es-PE" smtClean="0"/>
              <a:t>24/05/2020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41069C-CD59-4DC3-AA14-67370E9B4781}" type="slidenum">
              <a:rPr lang="es-PE" smtClean="0"/>
              <a:t>‹Nº›</a:t>
            </a:fld>
            <a:endParaRPr lang="es-PE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1752600" cy="5851525"/>
          </a:xfrm>
        </p:spPr>
        <p:txBody>
          <a:bodyPr vert="eaVert" anchor="b" anchorCtr="0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9CB273-D57E-4614-BD29-7A18B31F184E}" type="datetimeFigureOut">
              <a:rPr lang="es-PE" smtClean="0"/>
              <a:t>24/05/2020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41069C-CD59-4DC3-AA14-67370E9B4781}" type="slidenum">
              <a:rPr lang="es-PE" smtClean="0"/>
              <a:t>‹Nº›</a:t>
            </a:fld>
            <a:endParaRPr lang="es-PE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9CB273-D57E-4614-BD29-7A18B31F184E}" type="datetimeFigureOut">
              <a:rPr lang="es-PE" smtClean="0"/>
              <a:t>24/05/2020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41069C-CD59-4DC3-AA14-67370E9B4781}" type="slidenum">
              <a:rPr lang="es-PE" smtClean="0"/>
              <a:t>‹Nº›</a:t>
            </a:fld>
            <a:endParaRPr lang="es-PE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486400"/>
            <a:ext cx="7659687" cy="1168400"/>
          </a:xfrm>
        </p:spPr>
        <p:txBody>
          <a:bodyPr anchor="t"/>
          <a:lstStyle>
            <a:lvl1pPr algn="l">
              <a:defRPr sz="3600" b="0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852863"/>
            <a:ext cx="6135687" cy="1633538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9CB273-D57E-4614-BD29-7A18B31F184E}" type="datetimeFigureOut">
              <a:rPr lang="es-PE" smtClean="0"/>
              <a:t>24/05/2020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41069C-CD59-4DC3-AA14-67370E9B4781}" type="slidenum">
              <a:rPr lang="es-PE" smtClean="0"/>
              <a:t>‹Nº›</a:t>
            </a:fld>
            <a:endParaRPr lang="es-PE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196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9CB273-D57E-4614-BD29-7A18B31F184E}" type="datetimeFigureOut">
              <a:rPr lang="es-PE" smtClean="0"/>
              <a:t>24/05/2020</a:t>
            </a:fld>
            <a:endParaRPr lang="es-P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41069C-CD59-4DC3-AA14-67370E9B4781}" type="slidenum">
              <a:rPr lang="es-PE" smtClean="0"/>
              <a:t>‹Nº›</a:t>
            </a:fld>
            <a:endParaRPr lang="es-PE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196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196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9CB273-D57E-4614-BD29-7A18B31F184E}" type="datetimeFigureOut">
              <a:rPr lang="es-PE" smtClean="0"/>
              <a:t>24/05/2020</a:t>
            </a:fld>
            <a:endParaRPr lang="es-P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41069C-CD59-4DC3-AA14-67370E9B4781}" type="slidenum">
              <a:rPr lang="es-PE" smtClean="0"/>
              <a:t>‹Nº›</a:t>
            </a:fld>
            <a:endParaRPr lang="es-PE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9CB273-D57E-4614-BD29-7A18B31F184E}" type="datetimeFigureOut">
              <a:rPr lang="es-PE" smtClean="0"/>
              <a:t>24/05/2020</a:t>
            </a:fld>
            <a:endParaRPr lang="es-P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41069C-CD59-4DC3-AA14-67370E9B4781}" type="slidenum">
              <a:rPr lang="es-PE" smtClean="0"/>
              <a:t>‹Nº›</a:t>
            </a:fld>
            <a:endParaRPr lang="es-PE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9CB273-D57E-4614-BD29-7A18B31F184E}" type="datetimeFigureOut">
              <a:rPr lang="es-PE" smtClean="0"/>
              <a:t>24/05/2020</a:t>
            </a:fld>
            <a:endParaRPr lang="es-P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41069C-CD59-4DC3-AA14-67370E9B4781}" type="slidenum">
              <a:rPr lang="es-PE" smtClean="0"/>
              <a:t>‹Nº›</a:t>
            </a:fld>
            <a:endParaRPr lang="es-PE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1" y="5495544"/>
            <a:ext cx="7772400" cy="594360"/>
          </a:xfrm>
        </p:spPr>
        <p:txBody>
          <a:bodyPr anchor="b"/>
          <a:lstStyle>
            <a:lvl1pPr algn="ctr">
              <a:defRPr sz="2200" b="1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799" y="6096000"/>
            <a:ext cx="7772401" cy="6096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9CB273-D57E-4614-BD29-7A18B31F184E}" type="datetimeFigureOut">
              <a:rPr lang="es-PE" smtClean="0"/>
              <a:t>24/05/2020</a:t>
            </a:fld>
            <a:endParaRPr lang="es-P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41069C-CD59-4DC3-AA14-67370E9B4781}" type="slidenum">
              <a:rPr lang="es-PE" smtClean="0"/>
              <a:t>‹Nº›</a:t>
            </a:fld>
            <a:endParaRPr lang="es-PE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04800" y="381000"/>
            <a:ext cx="7772400" cy="4942840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5495278"/>
            <a:ext cx="7772400" cy="594626"/>
          </a:xfrm>
        </p:spPr>
        <p:txBody>
          <a:bodyPr anchor="b"/>
          <a:lstStyle>
            <a:lvl1pPr algn="ctr">
              <a:defRPr sz="2200" b="1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84582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1752" y="6096000"/>
            <a:ext cx="7772400" cy="612648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9CB273-D57E-4614-BD29-7A18B31F184E}" type="datetimeFigureOut">
              <a:rPr lang="es-PE" smtClean="0"/>
              <a:t>24/05/2020</a:t>
            </a:fld>
            <a:endParaRPr lang="es-P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341069C-CD59-4DC3-AA14-67370E9B4781}" type="slidenum">
              <a:rPr lang="es-PE" smtClean="0"/>
              <a:t>‹Nº›</a:t>
            </a:fld>
            <a:endParaRPr lang="es-PE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s-PE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620000" cy="480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8458200" y="0"/>
            <a:ext cx="6858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8458200" y="5486400"/>
            <a:ext cx="685800" cy="685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1788" y="5648960"/>
            <a:ext cx="548640" cy="396240"/>
          </a:xfrm>
          <a:prstGeom prst="bracketPair">
            <a:avLst>
              <a:gd name="adj" fmla="val 17949"/>
            </a:avLst>
          </a:prstGeom>
          <a:ln w="19050">
            <a:solidFill>
              <a:srgbClr val="FFFFFF"/>
            </a:solidFill>
          </a:ln>
        </p:spPr>
        <p:txBody>
          <a:bodyPr vert="horz" lIns="0" tIns="0" rIns="0" bIns="0" rtlCol="0" anchor="ctr"/>
          <a:lstStyle>
            <a:lvl1pPr algn="ctr">
              <a:defRPr sz="1800">
                <a:solidFill>
                  <a:srgbClr val="FFFFFF"/>
                </a:solidFill>
              </a:defRPr>
            </a:lvl1pPr>
          </a:lstStyle>
          <a:p>
            <a:fld id="{A341069C-CD59-4DC3-AA14-67370E9B4781}" type="slidenum">
              <a:rPr lang="es-PE" smtClean="0"/>
              <a:t>‹Nº›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7586910" y="4048760"/>
            <a:ext cx="2367281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2"/>
                </a:solidFill>
              </a:defRPr>
            </a:lvl1pPr>
          </a:lstStyle>
          <a:p>
            <a:endParaRPr lang="es-P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7551351" y="1645920"/>
            <a:ext cx="2438399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/>
                </a:solidFill>
              </a:defRPr>
            </a:lvl1pPr>
          </a:lstStyle>
          <a:p>
            <a:fld id="{1A9CB273-D57E-4614-BD29-7A18B31F184E}" type="datetimeFigureOut">
              <a:rPr lang="es-PE" smtClean="0"/>
              <a:t>24/05/2020</a:t>
            </a:fld>
            <a:endParaRPr lang="es-P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600" kern="1200" cap="none" spc="-100" baseline="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1.pn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908316" y="1981822"/>
            <a:ext cx="3975967" cy="3405128"/>
          </a:xfrm>
          <a:prstGeom prst="rect">
            <a:avLst/>
          </a:prstGeom>
        </p:spPr>
      </p:pic>
      <p:sp>
        <p:nvSpPr>
          <p:cNvPr id="5" name="4 CuadroTexto"/>
          <p:cNvSpPr txBox="1"/>
          <p:nvPr/>
        </p:nvSpPr>
        <p:spPr>
          <a:xfrm>
            <a:off x="310072" y="2039998"/>
            <a:ext cx="4984763" cy="29238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3200" b="1" dirty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R</a:t>
            </a:r>
            <a:r>
              <a:rPr lang="es-ES" sz="3200" b="1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eanudación </a:t>
            </a:r>
            <a:r>
              <a:rPr lang="es-ES" sz="3200" b="1" dirty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de </a:t>
            </a:r>
            <a:endParaRPr lang="es-ES" sz="3200" b="1" dirty="0" smtClean="0">
              <a:solidFill>
                <a:srgbClr val="00206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r>
              <a:rPr lang="es-ES" sz="3200" b="1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Actividades </a:t>
            </a:r>
          </a:p>
          <a:p>
            <a:r>
              <a:rPr lang="es-ES" sz="3200" b="1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Económicas</a:t>
            </a:r>
          </a:p>
          <a:p>
            <a:endParaRPr lang="es-PE" sz="3200" b="1" dirty="0"/>
          </a:p>
          <a:p>
            <a:r>
              <a:rPr lang="es-ES" sz="2400" dirty="0">
                <a:solidFill>
                  <a:schemeClr val="bg2">
                    <a:lumMod val="25000"/>
                  </a:schemeClr>
                </a:solidFill>
              </a:rPr>
              <a:t>Decreto Supremo Nº 080-2020-PCM</a:t>
            </a:r>
            <a:endParaRPr lang="es-PE" sz="2400" dirty="0">
              <a:solidFill>
                <a:schemeClr val="bg2">
                  <a:lumMod val="25000"/>
                </a:schemeClr>
              </a:solidFill>
            </a:endParaRPr>
          </a:p>
          <a:p>
            <a:endParaRPr lang="es-PE" sz="3200" dirty="0"/>
          </a:p>
        </p:txBody>
      </p:sp>
      <p:sp>
        <p:nvSpPr>
          <p:cNvPr id="6" name="2 Marcador de contenido"/>
          <p:cNvSpPr>
            <a:spLocks noGrp="1"/>
          </p:cNvSpPr>
          <p:nvPr>
            <p:ph idx="1"/>
          </p:nvPr>
        </p:nvSpPr>
        <p:spPr>
          <a:xfrm>
            <a:off x="1835696" y="459718"/>
            <a:ext cx="7620000" cy="868235"/>
          </a:xfrm>
        </p:spPr>
        <p:txBody>
          <a:bodyPr/>
          <a:lstStyle/>
          <a:p>
            <a:pPr marL="114300" indent="0">
              <a:buNone/>
            </a:pPr>
            <a:r>
              <a:rPr lang="es-PE" b="1" dirty="0" smtClean="0">
                <a:solidFill>
                  <a:srgbClr val="063056"/>
                </a:solidFill>
              </a:rPr>
              <a:t>GRUPO </a:t>
            </a:r>
            <a:r>
              <a:rPr lang="es-PE" b="1" dirty="0" smtClean="0">
                <a:solidFill>
                  <a:srgbClr val="063056"/>
                </a:solidFill>
              </a:rPr>
              <a:t>RCBUSINESS</a:t>
            </a:r>
          </a:p>
          <a:p>
            <a:pPr marL="114300" indent="0">
              <a:buNone/>
            </a:pPr>
            <a:r>
              <a:rPr lang="es-PE" b="1" dirty="0" err="1" smtClean="0">
                <a:solidFill>
                  <a:srgbClr val="063056"/>
                </a:solidFill>
              </a:rPr>
              <a:t>WhatsApp</a:t>
            </a:r>
            <a:r>
              <a:rPr lang="es-PE" b="1" dirty="0" smtClean="0">
                <a:solidFill>
                  <a:srgbClr val="063056"/>
                </a:solidFill>
              </a:rPr>
              <a:t>: 968449575</a:t>
            </a:r>
            <a:endParaRPr lang="es-PE" b="1" dirty="0">
              <a:solidFill>
                <a:srgbClr val="063056"/>
              </a:solidFill>
            </a:endParaRPr>
          </a:p>
        </p:txBody>
      </p:sp>
      <p:pic>
        <p:nvPicPr>
          <p:cNvPr id="7" name="Picture 2" descr="C:\Users\Ronald\Documents\GRUPORCB\logo3wapp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072" y="59193"/>
            <a:ext cx="1382721" cy="12687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903410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PE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412" t="22291" r="14588" b="9167"/>
          <a:stretch/>
        </p:blipFill>
        <p:spPr bwMode="auto">
          <a:xfrm>
            <a:off x="-36512" y="1611640"/>
            <a:ext cx="9067800" cy="50139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543551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PE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118" t="23125" r="13882" b="6250"/>
          <a:stretch/>
        </p:blipFill>
        <p:spPr bwMode="auto">
          <a:xfrm>
            <a:off x="-36512" y="1556792"/>
            <a:ext cx="9067800" cy="51663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911345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PE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939" t="22499" r="14470" b="7863"/>
          <a:stretch/>
        </p:blipFill>
        <p:spPr bwMode="auto">
          <a:xfrm>
            <a:off x="21790" y="1628800"/>
            <a:ext cx="9014706" cy="50940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5182488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PE"/>
          </a:p>
        </p:txBody>
      </p:sp>
      <p:pic>
        <p:nvPicPr>
          <p:cNvPr id="14339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647" t="22500" r="14117" b="7917"/>
          <a:stretch/>
        </p:blipFill>
        <p:spPr bwMode="auto">
          <a:xfrm>
            <a:off x="-61784" y="1614304"/>
            <a:ext cx="9098280" cy="50901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2718437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PE" dirty="0" smtClean="0"/>
              <a:t>PROTOCOLOS SECTORIALES</a:t>
            </a:r>
            <a:endParaRPr lang="es-PE" dirty="0"/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588" t="23750" r="14707" b="8542"/>
          <a:stretch/>
        </p:blipFill>
        <p:spPr bwMode="auto">
          <a:xfrm>
            <a:off x="35496" y="1412776"/>
            <a:ext cx="8900160" cy="495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4310870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PE" dirty="0" smtClean="0"/>
              <a:t>GRUPO RCBUSINESS</a:t>
            </a:r>
            <a:endParaRPr lang="es-PE" dirty="0"/>
          </a:p>
        </p:txBody>
      </p:sp>
      <p:pic>
        <p:nvPicPr>
          <p:cNvPr id="16386" name="Picture 2" descr="C:\Users\Ronald\Documents\GRUPORCB\logo3wapp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2564904"/>
            <a:ext cx="2311400" cy="2120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9735168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64" name="Picture 16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88" t="21458" r="1882" b="8125"/>
          <a:stretch/>
        </p:blipFill>
        <p:spPr bwMode="auto">
          <a:xfrm>
            <a:off x="-108520" y="1484783"/>
            <a:ext cx="9180512" cy="39884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84045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PE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302" t="22266" r="14338" b="11291"/>
          <a:stretch/>
        </p:blipFill>
        <p:spPr bwMode="auto">
          <a:xfrm>
            <a:off x="-36512" y="1403304"/>
            <a:ext cx="9114504" cy="48604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205337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PE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00" t="21458" r="14000" b="8125"/>
          <a:stretch/>
        </p:blipFill>
        <p:spPr bwMode="auto">
          <a:xfrm>
            <a:off x="-36512" y="1412776"/>
            <a:ext cx="9067800" cy="51511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258361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PE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176" t="21667" r="14000" b="9167"/>
          <a:stretch/>
        </p:blipFill>
        <p:spPr bwMode="auto">
          <a:xfrm>
            <a:off x="-108520" y="1609680"/>
            <a:ext cx="9174480" cy="50596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8239964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PE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412" t="23125" r="13765" b="7708"/>
          <a:stretch/>
        </p:blipFill>
        <p:spPr bwMode="auto">
          <a:xfrm>
            <a:off x="0" y="1556792"/>
            <a:ext cx="9174480" cy="50596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219512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PE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00" t="22708" r="14117" b="6249"/>
          <a:stretch/>
        </p:blipFill>
        <p:spPr bwMode="auto">
          <a:xfrm>
            <a:off x="-36512" y="1484784"/>
            <a:ext cx="9052560" cy="51968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891496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PE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882" t="22083" r="14353" b="8125"/>
          <a:stretch/>
        </p:blipFill>
        <p:spPr bwMode="auto">
          <a:xfrm>
            <a:off x="35496" y="1613168"/>
            <a:ext cx="9037320" cy="5105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888561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PE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529" t="21667" r="14000" b="8750"/>
          <a:stretch/>
        </p:blipFill>
        <p:spPr bwMode="auto">
          <a:xfrm>
            <a:off x="-108520" y="1584960"/>
            <a:ext cx="9128760" cy="50901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555125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dyacencia">
  <a:themeElements>
    <a:clrScheme name="Adyacencia">
      <a:dk1>
        <a:srgbClr val="2F2B20"/>
      </a:dk1>
      <a:lt1>
        <a:srgbClr val="FFFFFF"/>
      </a:lt1>
      <a:dk2>
        <a:srgbClr val="675E47"/>
      </a:dk2>
      <a:lt2>
        <a:srgbClr val="DFDCB7"/>
      </a:lt2>
      <a:accent1>
        <a:srgbClr val="A9A57C"/>
      </a:accent1>
      <a:accent2>
        <a:srgbClr val="9CBEBD"/>
      </a:accent2>
      <a:accent3>
        <a:srgbClr val="D2CB6C"/>
      </a:accent3>
      <a:accent4>
        <a:srgbClr val="95A39D"/>
      </a:accent4>
      <a:accent5>
        <a:srgbClr val="C89F5D"/>
      </a:accent5>
      <a:accent6>
        <a:srgbClr val="B1A089"/>
      </a:accent6>
      <a:hlink>
        <a:srgbClr val="D25814"/>
      </a:hlink>
      <a:folHlink>
        <a:srgbClr val="849A0A"/>
      </a:folHlink>
    </a:clrScheme>
    <a:fontScheme name="Office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dyacencia">
      <a:fillStyleLst>
        <a:solidFill>
          <a:schemeClr val="phClr"/>
        </a:solidFill>
        <a:solidFill>
          <a:schemeClr val="phClr">
            <a:tint val="55000"/>
          </a:schemeClr>
        </a:solidFill>
        <a:solidFill>
          <a:schemeClr val="phClr"/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algn="bl" rotWithShape="0">
              <a:srgbClr val="000000">
                <a:alpha val="60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brightRoom" dir="tl">
              <a:rot lat="0" lon="0" rev="1800000"/>
            </a:lightRig>
          </a:scene3d>
          <a:sp3d contourW="10160" prstMaterial="dkEdge">
            <a:bevelT w="38100" h="50800" prst="angle"/>
            <a:contourClr>
              <a:schemeClr val="phClr">
                <a:shade val="4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75000">
              <a:schemeClr val="phClr">
                <a:shade val="100000"/>
                <a:satMod val="115000"/>
              </a:schemeClr>
            </a:gs>
            <a:gs pos="100000">
              <a:schemeClr val="phClr">
                <a:shade val="70000"/>
                <a:satMod val="130000"/>
              </a:schemeClr>
            </a:gs>
          </a:gsLst>
          <a:path path="circle">
            <a:fillToRect l="20000" t="50000" r="10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7000"/>
              </a:schemeClr>
              <a:schemeClr val="phClr">
                <a:shade val="96000"/>
              </a:schemeClr>
            </a:duotone>
          </a:blip>
          <a:tile tx="0" ty="0" sx="32000" sy="32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Adjacency</Template>
  <TotalTime>39</TotalTime>
  <Words>18</Words>
  <Application>Microsoft Office PowerPoint</Application>
  <PresentationFormat>Presentación en pantalla (4:3)</PresentationFormat>
  <Paragraphs>10</Paragraphs>
  <Slides>15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15</vt:i4>
      </vt:variant>
    </vt:vector>
  </HeadingPairs>
  <TitlesOfParts>
    <vt:vector size="16" baseType="lpstr">
      <vt:lpstr>Adyacencia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PROTOCOLOS SECTORIALES</vt:lpstr>
      <vt:lpstr>Presentación de PowerPoint</vt:lpstr>
    </vt:vector>
  </TitlesOfParts>
  <Company>Hewlett-Packard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Ronald Contreras Leiva</dc:creator>
  <cp:lastModifiedBy>Ronald Contreras Leiva</cp:lastModifiedBy>
  <cp:revision>5</cp:revision>
  <dcterms:created xsi:type="dcterms:W3CDTF">2020-05-24T23:54:04Z</dcterms:created>
  <dcterms:modified xsi:type="dcterms:W3CDTF">2020-05-25T01:07:36Z</dcterms:modified>
</cp:coreProperties>
</file>